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7" Type="http://schemas.openxmlformats.org/officeDocument/2006/relationships/image" Target="../media/image596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jpe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jpeg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2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2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10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4.png"/><Relationship Id="rId18" Type="http://schemas.openxmlformats.org/officeDocument/2006/relationships/image" Target="../media/image369.png"/><Relationship Id="rId26" Type="http://schemas.openxmlformats.org/officeDocument/2006/relationships/image" Target="../media/image338.png"/><Relationship Id="rId39" Type="http://schemas.openxmlformats.org/officeDocument/2006/relationships/image" Target="../media/image389.png"/><Relationship Id="rId21" Type="http://schemas.openxmlformats.org/officeDocument/2006/relationships/image" Target="../media/image372.png"/><Relationship Id="rId34" Type="http://schemas.openxmlformats.org/officeDocument/2006/relationships/image" Target="../media/image384.png"/><Relationship Id="rId42" Type="http://schemas.openxmlformats.org/officeDocument/2006/relationships/image" Target="../media/image392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6" Type="http://schemas.openxmlformats.org/officeDocument/2006/relationships/image" Target="../media/image367.png"/><Relationship Id="rId29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24" Type="http://schemas.openxmlformats.org/officeDocument/2006/relationships/image" Target="../media/image375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45" Type="http://schemas.openxmlformats.org/officeDocument/2006/relationships/image" Target="../media/image395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1.png"/><Relationship Id="rId19" Type="http://schemas.openxmlformats.org/officeDocument/2006/relationships/image" Target="../media/image370.png"/><Relationship Id="rId31" Type="http://schemas.openxmlformats.org/officeDocument/2006/relationships/image" Target="../media/image381.png"/><Relationship Id="rId44" Type="http://schemas.openxmlformats.org/officeDocument/2006/relationships/image" Target="../media/image394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373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43" Type="http://schemas.openxmlformats.org/officeDocument/2006/relationships/image" Target="../media/image393.png"/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12" Type="http://schemas.openxmlformats.org/officeDocument/2006/relationships/image" Target="../media/image363.png"/><Relationship Id="rId17" Type="http://schemas.openxmlformats.org/officeDocument/2006/relationships/image" Target="../media/image368.png"/><Relationship Id="rId25" Type="http://schemas.openxmlformats.org/officeDocument/2006/relationships/image" Target="../media/image376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46" Type="http://schemas.openxmlformats.org/officeDocument/2006/relationships/image" Target="../media/image396.png"/><Relationship Id="rId20" Type="http://schemas.openxmlformats.org/officeDocument/2006/relationships/image" Target="../media/image371.png"/><Relationship Id="rId41" Type="http://schemas.openxmlformats.org/officeDocument/2006/relationships/image" Target="../media/image3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338.png"/><Relationship Id="rId21" Type="http://schemas.openxmlformats.org/officeDocument/2006/relationships/image" Target="../media/image429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376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378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377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17" Type="http://schemas.openxmlformats.org/officeDocument/2006/relationships/image" Target="../media/image443.png"/><Relationship Id="rId2" Type="http://schemas.openxmlformats.org/officeDocument/2006/relationships/image" Target="../media/image430.png"/><Relationship Id="rId16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11" Type="http://schemas.openxmlformats.org/officeDocument/2006/relationships/image" Target="../media/image378.png"/><Relationship Id="rId5" Type="http://schemas.openxmlformats.org/officeDocument/2006/relationships/image" Target="../media/image433.png"/><Relationship Id="rId15" Type="http://schemas.openxmlformats.org/officeDocument/2006/relationships/image" Target="../media/image441.png"/><Relationship Id="rId10" Type="http://schemas.openxmlformats.org/officeDocument/2006/relationships/image" Target="../media/image377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45.png"/><Relationship Id="rId7" Type="http://schemas.openxmlformats.org/officeDocument/2006/relationships/image" Target="../media/image448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3.png"/><Relationship Id="rId39" Type="http://schemas.openxmlformats.org/officeDocument/2006/relationships/image" Target="../media/image440.png"/><Relationship Id="rId21" Type="http://schemas.openxmlformats.org/officeDocument/2006/relationships/image" Target="../media/image468.png"/><Relationship Id="rId34" Type="http://schemas.openxmlformats.org/officeDocument/2006/relationships/image" Target="../media/image481.png"/><Relationship Id="rId42" Type="http://schemas.openxmlformats.org/officeDocument/2006/relationships/image" Target="../media/image488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29" Type="http://schemas.openxmlformats.org/officeDocument/2006/relationships/image" Target="../media/image476.png"/><Relationship Id="rId41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24" Type="http://schemas.openxmlformats.org/officeDocument/2006/relationships/image" Target="../media/image471.png"/><Relationship Id="rId32" Type="http://schemas.openxmlformats.org/officeDocument/2006/relationships/image" Target="../media/image479.png"/><Relationship Id="rId37" Type="http://schemas.openxmlformats.org/officeDocument/2006/relationships/image" Target="../media/image484.png"/><Relationship Id="rId40" Type="http://schemas.openxmlformats.org/officeDocument/2006/relationships/image" Target="../media/image486.png"/><Relationship Id="rId5" Type="http://schemas.openxmlformats.org/officeDocument/2006/relationships/image" Target="../media/image452.png"/><Relationship Id="rId15" Type="http://schemas.openxmlformats.org/officeDocument/2006/relationships/image" Target="../media/image462.png"/><Relationship Id="rId23" Type="http://schemas.openxmlformats.org/officeDocument/2006/relationships/image" Target="../media/image470.png"/><Relationship Id="rId28" Type="http://schemas.openxmlformats.org/officeDocument/2006/relationships/image" Target="../media/image475.png"/><Relationship Id="rId36" Type="http://schemas.openxmlformats.org/officeDocument/2006/relationships/image" Target="../media/image483.png"/><Relationship Id="rId10" Type="http://schemas.openxmlformats.org/officeDocument/2006/relationships/image" Target="../media/image457.png"/><Relationship Id="rId19" Type="http://schemas.openxmlformats.org/officeDocument/2006/relationships/image" Target="../media/image466.png"/><Relationship Id="rId31" Type="http://schemas.openxmlformats.org/officeDocument/2006/relationships/image" Target="../media/image478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4.png"/><Relationship Id="rId30" Type="http://schemas.openxmlformats.org/officeDocument/2006/relationships/image" Target="../media/image477.png"/><Relationship Id="rId35" Type="http://schemas.openxmlformats.org/officeDocument/2006/relationships/image" Target="../media/image482.png"/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2.png"/><Relationship Id="rId33" Type="http://schemas.openxmlformats.org/officeDocument/2006/relationships/image" Target="../media/image480.png"/><Relationship Id="rId38" Type="http://schemas.openxmlformats.org/officeDocument/2006/relationships/image" Target="../media/image4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5" Type="http://schemas.openxmlformats.org/officeDocument/2006/relationships/image" Target="../media/image441.png"/><Relationship Id="rId4" Type="http://schemas.openxmlformats.org/officeDocument/2006/relationships/image" Target="../media/image442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2.png"/><Relationship Id="rId18" Type="http://schemas.openxmlformats.org/officeDocument/2006/relationships/image" Target="../media/image506.png"/><Relationship Id="rId26" Type="http://schemas.openxmlformats.org/officeDocument/2006/relationships/image" Target="../media/image442.png"/><Relationship Id="rId39" Type="http://schemas.openxmlformats.org/officeDocument/2006/relationships/image" Target="../media/image525.png"/><Relationship Id="rId21" Type="http://schemas.openxmlformats.org/officeDocument/2006/relationships/image" Target="../media/image509.png"/><Relationship Id="rId34" Type="http://schemas.openxmlformats.org/officeDocument/2006/relationships/image" Target="../media/image521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29" Type="http://schemas.openxmlformats.org/officeDocument/2006/relationships/image" Target="../media/image516.png"/><Relationship Id="rId41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24" Type="http://schemas.openxmlformats.org/officeDocument/2006/relationships/image" Target="../media/image512.png"/><Relationship Id="rId32" Type="http://schemas.openxmlformats.org/officeDocument/2006/relationships/image" Target="../media/image519.png"/><Relationship Id="rId37" Type="http://schemas.openxmlformats.org/officeDocument/2006/relationships/image" Target="../media/image443.png"/><Relationship Id="rId40" Type="http://schemas.openxmlformats.org/officeDocument/2006/relationships/image" Target="../media/image526.png"/><Relationship Id="rId5" Type="http://schemas.openxmlformats.org/officeDocument/2006/relationships/image" Target="../media/image494.png"/><Relationship Id="rId15" Type="http://schemas.openxmlformats.org/officeDocument/2006/relationships/image" Target="../media/image441.png"/><Relationship Id="rId23" Type="http://schemas.openxmlformats.org/officeDocument/2006/relationships/image" Target="../media/image511.png"/><Relationship Id="rId28" Type="http://schemas.openxmlformats.org/officeDocument/2006/relationships/image" Target="../media/image515.png"/><Relationship Id="rId36" Type="http://schemas.openxmlformats.org/officeDocument/2006/relationships/image" Target="../media/image523.png"/><Relationship Id="rId10" Type="http://schemas.openxmlformats.org/officeDocument/2006/relationships/image" Target="../media/image499.png"/><Relationship Id="rId19" Type="http://schemas.openxmlformats.org/officeDocument/2006/relationships/image" Target="../media/image507.png"/><Relationship Id="rId31" Type="http://schemas.openxmlformats.org/officeDocument/2006/relationships/image" Target="../media/image518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Relationship Id="rId14" Type="http://schemas.openxmlformats.org/officeDocument/2006/relationships/image" Target="../media/image503.png"/><Relationship Id="rId22" Type="http://schemas.openxmlformats.org/officeDocument/2006/relationships/image" Target="../media/image510.png"/><Relationship Id="rId27" Type="http://schemas.openxmlformats.org/officeDocument/2006/relationships/image" Target="../media/image514.png"/><Relationship Id="rId30" Type="http://schemas.openxmlformats.org/officeDocument/2006/relationships/image" Target="../media/image517.png"/><Relationship Id="rId35" Type="http://schemas.openxmlformats.org/officeDocument/2006/relationships/image" Target="../media/image522.png"/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12" Type="http://schemas.openxmlformats.org/officeDocument/2006/relationships/image" Target="../media/image501.png"/><Relationship Id="rId17" Type="http://schemas.openxmlformats.org/officeDocument/2006/relationships/image" Target="../media/image505.png"/><Relationship Id="rId25" Type="http://schemas.openxmlformats.org/officeDocument/2006/relationships/image" Target="../media/image513.png"/><Relationship Id="rId33" Type="http://schemas.openxmlformats.org/officeDocument/2006/relationships/image" Target="../media/image520.png"/><Relationship Id="rId38" Type="http://schemas.openxmlformats.org/officeDocument/2006/relationships/image" Target="../media/image5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9.png"/><Relationship Id="rId7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1.png"/><Relationship Id="rId5" Type="http://schemas.openxmlformats.org/officeDocument/2006/relationships/image" Target="../media/image436.png"/><Relationship Id="rId4" Type="http://schemas.openxmlformats.org/officeDocument/2006/relationships/image" Target="../media/image530.png"/><Relationship Id="rId9" Type="http://schemas.openxmlformats.org/officeDocument/2006/relationships/image" Target="../media/image4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539.png"/><Relationship Id="rId7" Type="http://schemas.openxmlformats.org/officeDocument/2006/relationships/image" Target="../media/image435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9" Type="http://schemas.openxmlformats.org/officeDocument/2006/relationships/image" Target="../media/image54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0" Type="http://schemas.openxmlformats.org/officeDocument/2006/relationships/image" Target="../media/image553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344.png"/><Relationship Id="rId7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412.png"/><Relationship Id="rId4" Type="http://schemas.openxmlformats.org/officeDocument/2006/relationships/image" Target="../media/image3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7.png"/><Relationship Id="rId7" Type="http://schemas.openxmlformats.org/officeDocument/2006/relationships/image" Target="../media/image580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9.png"/><Relationship Id="rId10" Type="http://schemas.openxmlformats.org/officeDocument/2006/relationships/image" Target="../media/image583.png"/><Relationship Id="rId4" Type="http://schemas.openxmlformats.org/officeDocument/2006/relationships/image" Target="../media/image578.png"/><Relationship Id="rId9" Type="http://schemas.openxmlformats.org/officeDocument/2006/relationships/image" Target="../media/image5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6583655" y="1293428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=3, mic =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-1.45835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FD8EF-B96E-8C85-2A3E-696C3A532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765" y="2595546"/>
            <a:ext cx="2602389" cy="174535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CEFA31A-AFEB-2907-E508-9F6CD4A9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765" y="4465928"/>
            <a:ext cx="2281035" cy="20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562B7-1430-61EC-53D6-E6F466A6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19" y="2186083"/>
            <a:ext cx="2112948" cy="189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-1.141030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EB93D6-619B-8251-4132-EBAF4C4B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86" y="4077820"/>
            <a:ext cx="2459581" cy="225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177-2A2C-04B0-458A-7E050A8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079000"/>
            <a:ext cx="2311722" cy="21716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C93DB5-D75C-FF0B-CE57-FBA3FF04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289913"/>
            <a:ext cx="2311721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7E3D0-B023-18EE-054A-6E7B2D7F2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162" y="2416860"/>
            <a:ext cx="2648238" cy="1867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-0.975550 (d30)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4" y="1803643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1475012" y="1660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8963323" y="10994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15" y="4087636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358" y="1605545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9" y="4590755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1480340" y="1043768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4319580" y="99583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4120171" y="1660215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-2.30814 (d25)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BF2CCF-E9B1-CE6A-7DCC-3B4F00AD5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377" y="2169404"/>
            <a:ext cx="2385623" cy="218916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97CB9CF-9156-3C9A-EB80-31D858E1D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17" y="4586107"/>
            <a:ext cx="2080343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-5.33410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031" y="1658643"/>
            <a:ext cx="1786246" cy="2356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-15.5965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101717</TotalTime>
  <Words>1914</Words>
  <Application>Microsoft Office PowerPoint</Application>
  <PresentationFormat>Widescreen</PresentationFormat>
  <Paragraphs>456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408</cp:revision>
  <dcterms:created xsi:type="dcterms:W3CDTF">2023-07-26T17:49:20Z</dcterms:created>
  <dcterms:modified xsi:type="dcterms:W3CDTF">2025-07-04T20:48:09Z</dcterms:modified>
</cp:coreProperties>
</file>